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0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794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38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88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393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992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86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17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872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974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557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976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0598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139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844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563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951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05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3F93E-A840-4CE6-B894-9A7FF96B23EE}" type="datetimeFigureOut">
              <a:rPr lang="en-US" smtClean="0"/>
              <a:t>4/7/2024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B2FE9-6997-4AB3-AE0F-7CA0545BC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7891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obot operating a machine">
            <a:extLst>
              <a:ext uri="{FF2B5EF4-FFF2-40B4-BE49-F238E27FC236}">
                <a16:creationId xmlns:a16="http://schemas.microsoft.com/office/drawing/2014/main" id="{D0260CE9-5791-E42C-EA40-216A3B0A67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3596" b="231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38DBA2-36D9-2B15-6E86-42800B5FDC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237173"/>
            <a:ext cx="9448800" cy="2602062"/>
          </a:xfrm>
        </p:spPr>
        <p:txBody>
          <a:bodyPr>
            <a:normAutofit/>
          </a:bodyPr>
          <a:lstStyle/>
          <a:p>
            <a:r>
              <a:rPr lang="en-US" dirty="0"/>
              <a:t>Cybersecurity Training with Robots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DF5FF-85C6-AFF2-24F3-FFF40EA2E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842935"/>
            <a:ext cx="9448800" cy="685800"/>
          </a:xfrm>
        </p:spPr>
        <p:txBody>
          <a:bodyPr>
            <a:normAutofit/>
          </a:bodyPr>
          <a:lstStyle/>
          <a:p>
            <a:r>
              <a:rPr lang="en-US" sz="1700"/>
              <a:t>AI on the Path to OSCP</a:t>
            </a:r>
          </a:p>
          <a:p>
            <a:r>
              <a:rPr lang="en-US" sz="1700"/>
              <a:t>Prof. Andrew Rozema</a:t>
            </a:r>
          </a:p>
        </p:txBody>
      </p:sp>
    </p:spTree>
    <p:extLst>
      <p:ext uri="{BB962C8B-B14F-4D97-AF65-F5344CB8AC3E}">
        <p14:creationId xmlns:p14="http://schemas.microsoft.com/office/powerpoint/2010/main" val="398205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B1AD7AF-3A60-4C4F-979F-367102EFD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A7D999-6AB5-98B2-202B-426534B8F2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903000"/>
            <a:ext cx="9448800" cy="685800"/>
          </a:xfrm>
        </p:spPr>
        <p:txBody>
          <a:bodyPr>
            <a:normAutofit/>
          </a:bodyPr>
          <a:lstStyle/>
          <a:p>
            <a:r>
              <a:rPr lang="en-US" sz="800"/>
              <a:t>Brief personal introduction</a:t>
            </a:r>
          </a:p>
          <a:p>
            <a:r>
              <a:rPr lang="en-US" sz="800"/>
              <a:t>Purpose of the talk</a:t>
            </a:r>
          </a:p>
          <a:p>
            <a:r>
              <a:rPr lang="en-US" sz="800"/>
              <a:t>Overview of topics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177C8A-E75D-4FB9-8BA0-1FC843442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1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D5A4F4-D4E3-46DE-875C-AD1C203EB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946" b="15805"/>
          <a:stretch/>
        </p:blipFill>
        <p:spPr>
          <a:xfrm rot="5400000">
            <a:off x="-1232293" y="1252715"/>
            <a:ext cx="4587300" cy="2122714"/>
          </a:xfrm>
          <a:prstGeom prst="rect">
            <a:avLst/>
          </a:prstGeom>
          <a:noFill/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5BD1DD2-85A0-4736-89A9-C9D793DCA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946" b="15805"/>
          <a:stretch/>
        </p:blipFill>
        <p:spPr>
          <a:xfrm rot="5400000" flipH="1" flipV="1">
            <a:off x="8836996" y="1216990"/>
            <a:ext cx="4587300" cy="2122714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C94BF0-9841-A659-8F0E-4FAA8D4FA2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132115"/>
            <a:ext cx="9448800" cy="3118150"/>
          </a:xfrm>
        </p:spPr>
        <p:txBody>
          <a:bodyPr>
            <a:normAutofit/>
          </a:bodyPr>
          <a:lstStyle/>
          <a:p>
            <a:r>
              <a:rPr lang="en-US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267865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CA008-917B-3FDD-FF74-67A134D709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The Evolution of Cybersecurity Education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6663B8-55B6-8878-D678-41754B1ABC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Traditional teaching methods in cybersecurity</a:t>
            </a:r>
          </a:p>
          <a:p>
            <a:r>
              <a:rPr lang="en-US"/>
              <a:t>Shift towards technology-enhanced learning</a:t>
            </a:r>
          </a:p>
          <a:p>
            <a:r>
              <a:rPr lang="en-US"/>
              <a:t>Introduction of AI as a game-changer</a:t>
            </a:r>
          </a:p>
        </p:txBody>
      </p:sp>
    </p:spTree>
    <p:extLst>
      <p:ext uri="{BB962C8B-B14F-4D97-AF65-F5344CB8AC3E}">
        <p14:creationId xmlns:p14="http://schemas.microsoft.com/office/powerpoint/2010/main" val="364183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6F4A8-EA3D-E10B-F1E9-A7E3AD290C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Introducing AI in Education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FC766-3C1B-6658-F69B-CB5FA4F148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Definition and basic concepts of AI</a:t>
            </a:r>
          </a:p>
          <a:p>
            <a:r>
              <a:rPr lang="en-US"/>
              <a:t>Role of AI in various educational fields</a:t>
            </a:r>
          </a:p>
          <a:p>
            <a:r>
              <a:rPr lang="en-US"/>
              <a:t>Potential benefits of AI in enhancing learning experiences</a:t>
            </a:r>
          </a:p>
        </p:txBody>
      </p:sp>
    </p:spTree>
    <p:extLst>
      <p:ext uri="{BB962C8B-B14F-4D97-AF65-F5344CB8AC3E}">
        <p14:creationId xmlns:p14="http://schemas.microsoft.com/office/powerpoint/2010/main" val="2265573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CFFEB-963A-F1DD-1CDD-7C36EE940E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First Encounter with AI: GitHub Copilot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6D23A1-D87E-2FE5-204C-443DFA46AD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Personal anecdote with GitHub Copilot</a:t>
            </a:r>
          </a:p>
          <a:p>
            <a:r>
              <a:rPr lang="en-US"/>
              <a:t>‘Circus Animals’ list task</a:t>
            </a:r>
          </a:p>
          <a:p>
            <a:r>
              <a:rPr lang="en-US"/>
              <a:t>Initial impressions about AI’s capabilities</a:t>
            </a:r>
          </a:p>
        </p:txBody>
      </p:sp>
    </p:spTree>
    <p:extLst>
      <p:ext uri="{BB962C8B-B14F-4D97-AF65-F5344CB8AC3E}">
        <p14:creationId xmlns:p14="http://schemas.microsoft.com/office/powerpoint/2010/main" val="1789304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9C7B6-6104-04BA-FE77-2EB07EAF4A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The ‘Aha’ Moment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290FFA-5FF8-59A6-7C72-23FB509E25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Realization of AI's potential in education</a:t>
            </a:r>
          </a:p>
          <a:p>
            <a:r>
              <a:rPr lang="en-US"/>
              <a:t>Decision to integrate AI into teaching</a:t>
            </a:r>
          </a:p>
          <a:p>
            <a:r>
              <a:rPr lang="en-US"/>
              <a:t>Envisioning AI's role in cybersecurity training</a:t>
            </a:r>
          </a:p>
        </p:txBody>
      </p:sp>
    </p:spTree>
    <p:extLst>
      <p:ext uri="{BB962C8B-B14F-4D97-AF65-F5344CB8AC3E}">
        <p14:creationId xmlns:p14="http://schemas.microsoft.com/office/powerpoint/2010/main" val="4284615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5750F-F7A4-0932-5880-9918F3F81D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AI Tools in Education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5DAD1E-A246-AC05-CDA9-01D7C02863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Overview of AI tools used</a:t>
            </a:r>
          </a:p>
          <a:p>
            <a:r>
              <a:rPr lang="en-US"/>
              <a:t>Integration in teaching</a:t>
            </a:r>
          </a:p>
          <a:p>
            <a:r>
              <a:rPr lang="en-US"/>
              <a:t>Benefits in material preparation and delivery</a:t>
            </a:r>
          </a:p>
        </p:txBody>
      </p:sp>
    </p:spTree>
    <p:extLst>
      <p:ext uri="{BB962C8B-B14F-4D97-AF65-F5344CB8AC3E}">
        <p14:creationId xmlns:p14="http://schemas.microsoft.com/office/powerpoint/2010/main" val="4022965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340A8-AA5F-A1DB-C162-A67378015F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Lecture Transcription and Note Generation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7526DB-30EC-13E2-1042-503B656CB3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Use of AI for efficient transcription</a:t>
            </a:r>
          </a:p>
          <a:p>
            <a:r>
              <a:rPr lang="en-US"/>
              <a:t>Creating comprehensive notes</a:t>
            </a:r>
          </a:p>
          <a:p>
            <a:r>
              <a:rPr lang="en-US"/>
              <a:t>Impact on accessibility and study practices</a:t>
            </a:r>
          </a:p>
        </p:txBody>
      </p:sp>
    </p:spTree>
    <p:extLst>
      <p:ext uri="{BB962C8B-B14F-4D97-AF65-F5344CB8AC3E}">
        <p14:creationId xmlns:p14="http://schemas.microsoft.com/office/powerpoint/2010/main" val="112022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C7060-F68B-3BC8-0CC9-332CA78B17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Quiz and Test Creation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DC9E05-1B93-24A9-2B7A-838169E45C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AI in generating quizzes and tests</a:t>
            </a:r>
          </a:p>
          <a:p>
            <a:r>
              <a:rPr lang="en-US"/>
              <a:t>Ensuring alignment with course objectives</a:t>
            </a:r>
          </a:p>
          <a:p>
            <a:r>
              <a:rPr lang="en-US"/>
              <a:t>Diversity of questions and time efficiency</a:t>
            </a:r>
          </a:p>
        </p:txBody>
      </p:sp>
    </p:spTree>
    <p:extLst>
      <p:ext uri="{BB962C8B-B14F-4D97-AF65-F5344CB8AC3E}">
        <p14:creationId xmlns:p14="http://schemas.microsoft.com/office/powerpoint/2010/main" val="2259026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D1AEA-018A-54AD-EFB6-58A78C53D0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Enhancing Student Engagement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B0CBD6-F3EA-5F0A-B8EA-81F34CA26C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Improved interaction and learning</a:t>
            </a:r>
          </a:p>
          <a:p>
            <a:r>
              <a:rPr lang="en-US"/>
              <a:t>Increased student interest and participation</a:t>
            </a:r>
          </a:p>
          <a:p>
            <a:r>
              <a:rPr lang="en-US"/>
              <a:t>Examples from the classroom</a:t>
            </a:r>
          </a:p>
        </p:txBody>
      </p:sp>
    </p:spTree>
    <p:extLst>
      <p:ext uri="{BB962C8B-B14F-4D97-AF65-F5344CB8AC3E}">
        <p14:creationId xmlns:p14="http://schemas.microsoft.com/office/powerpoint/2010/main" val="3076284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A5932-3846-E22F-6A2F-A7F4F84EA5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Case Studies from the Classroom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09AAFF-9737-802C-F2CD-B714143312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Specific examples of AI application</a:t>
            </a:r>
          </a:p>
          <a:p>
            <a:r>
              <a:rPr lang="en-US"/>
              <a:t>Student feedback and outcomes</a:t>
            </a:r>
          </a:p>
          <a:p>
            <a:r>
              <a:rPr lang="en-US"/>
              <a:t>Reflections on successes and improvements</a:t>
            </a:r>
          </a:p>
        </p:txBody>
      </p:sp>
    </p:spTree>
    <p:extLst>
      <p:ext uri="{BB962C8B-B14F-4D97-AF65-F5344CB8AC3E}">
        <p14:creationId xmlns:p14="http://schemas.microsoft.com/office/powerpoint/2010/main" val="3677600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D81C5-A377-9FE9-84AC-629058FF7F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Applying AI to OSCP Preparation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EC3FAA-7A2E-FC22-217E-11276C9EE4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Use-cases of AI in OSCP training</a:t>
            </a:r>
          </a:p>
          <a:p>
            <a:r>
              <a:rPr lang="en-US"/>
              <a:t>Aligning AI tools with curriculum requirements</a:t>
            </a:r>
          </a:p>
          <a:p>
            <a:r>
              <a:rPr lang="en-US"/>
              <a:t>Enhancing OSCP preparation experience</a:t>
            </a:r>
          </a:p>
        </p:txBody>
      </p:sp>
    </p:spTree>
    <p:extLst>
      <p:ext uri="{BB962C8B-B14F-4D97-AF65-F5344CB8AC3E}">
        <p14:creationId xmlns:p14="http://schemas.microsoft.com/office/powerpoint/2010/main" val="2499554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012E8-0C10-4065-0362-343515123E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Tailoring AI for Cybersecurity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AAEE55-7B11-5D4A-056E-9EDA078F7F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Customizing AI for cybersecurity topics</a:t>
            </a:r>
          </a:p>
          <a:p>
            <a:r>
              <a:rPr lang="en-US"/>
              <a:t>Integration in practical scenarios</a:t>
            </a:r>
          </a:p>
          <a:p>
            <a:r>
              <a:rPr lang="en-US"/>
              <a:t>Addressing unique educational challenges</a:t>
            </a:r>
          </a:p>
        </p:txBody>
      </p:sp>
    </p:spTree>
    <p:extLst>
      <p:ext uri="{BB962C8B-B14F-4D97-AF65-F5344CB8AC3E}">
        <p14:creationId xmlns:p14="http://schemas.microsoft.com/office/powerpoint/2010/main" val="1491431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9E0B7-FC55-2E0A-3A00-B305E14C2C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Challenges and Limitations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197394-6B7F-A7BF-315C-8454268F0F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Identifying encountered challenges</a:t>
            </a:r>
          </a:p>
          <a:p>
            <a:r>
              <a:rPr lang="en-US"/>
              <a:t>Discussing limitations and biases of AI tools</a:t>
            </a:r>
          </a:p>
          <a:p>
            <a:r>
              <a:rPr lang="en-US"/>
              <a:t>Overcoming challenges</a:t>
            </a:r>
          </a:p>
        </p:txBody>
      </p:sp>
    </p:spTree>
    <p:extLst>
      <p:ext uri="{BB962C8B-B14F-4D97-AF65-F5344CB8AC3E}">
        <p14:creationId xmlns:p14="http://schemas.microsoft.com/office/powerpoint/2010/main" val="2006328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F1097-5591-B0E0-81BC-DFFEE3F36E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Future of AI in Cybersecurity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7B09BF-CD0F-3619-D526-A234843163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Emerging trends in AI and education</a:t>
            </a:r>
          </a:p>
          <a:p>
            <a:r>
              <a:rPr lang="en-US"/>
              <a:t>Potential future applications</a:t>
            </a:r>
          </a:p>
          <a:p>
            <a:r>
              <a:rPr lang="en-US"/>
              <a:t>Long-term impacts on cybersecurity training</a:t>
            </a:r>
          </a:p>
        </p:txBody>
      </p:sp>
    </p:spTree>
    <p:extLst>
      <p:ext uri="{BB962C8B-B14F-4D97-AF65-F5344CB8AC3E}">
        <p14:creationId xmlns:p14="http://schemas.microsoft.com/office/powerpoint/2010/main" val="628845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0D99-FEB4-3451-6EFA-8A38AEB8AB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Preparing for OSCP with AI: A Roadmap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F4F8EE-18C0-F33A-72EE-C8A318AEC5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Strategy for using AI in OSCP prep</a:t>
            </a:r>
          </a:p>
          <a:p>
            <a:r>
              <a:rPr lang="en-US"/>
              <a:t>Complementing traditional study methods</a:t>
            </a:r>
          </a:p>
          <a:p>
            <a:r>
              <a:rPr lang="en-US"/>
              <a:t>Success stories and preparation tips</a:t>
            </a:r>
          </a:p>
        </p:txBody>
      </p:sp>
    </p:spTree>
    <p:extLst>
      <p:ext uri="{BB962C8B-B14F-4D97-AF65-F5344CB8AC3E}">
        <p14:creationId xmlns:p14="http://schemas.microsoft.com/office/powerpoint/2010/main" val="2084140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19683-623F-8FA9-C357-C0533B64FE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Interactive Learning through AI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86D12E-97FF-F6B6-B5F2-D851201CFE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Interactive learning modules</a:t>
            </a:r>
          </a:p>
          <a:p>
            <a:r>
              <a:rPr lang="en-US"/>
              <a:t>Impact on comprehension and retention</a:t>
            </a:r>
          </a:p>
          <a:p>
            <a:r>
              <a:rPr lang="en-US"/>
              <a:t>Real-world scenarios in education</a:t>
            </a:r>
          </a:p>
        </p:txBody>
      </p:sp>
    </p:spTree>
    <p:extLst>
      <p:ext uri="{BB962C8B-B14F-4D97-AF65-F5344CB8AC3E}">
        <p14:creationId xmlns:p14="http://schemas.microsoft.com/office/powerpoint/2010/main" val="2571078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01E80-315F-8FF8-2F3E-3ADE4231AF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Q&amp;A Slide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A2BB1E-9467-B555-B3CC-14FCED78DC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Invitation for audience questions</a:t>
            </a:r>
          </a:p>
          <a:p>
            <a:r>
              <a:rPr lang="en-US"/>
              <a:t>Preparedness to address queries</a:t>
            </a:r>
          </a:p>
        </p:txBody>
      </p:sp>
    </p:spTree>
    <p:extLst>
      <p:ext uri="{BB962C8B-B14F-4D97-AF65-F5344CB8AC3E}">
        <p14:creationId xmlns:p14="http://schemas.microsoft.com/office/powerpoint/2010/main" val="1448116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A9C03-A344-9CED-8D92-4BB5AE4CE3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Closing Thoughts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5344D9-1DFB-43C5-9173-E06E0A5825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/>
              <a:t>Recap of key points</a:t>
            </a:r>
          </a:p>
          <a:p>
            <a:r>
              <a:rPr lang="en-US"/>
              <a:t>Personal reflections</a:t>
            </a:r>
          </a:p>
          <a:p>
            <a:r>
              <a:rPr lang="en-US"/>
              <a:t>Encouragement for embracing AI in education</a:t>
            </a:r>
          </a:p>
        </p:txBody>
      </p:sp>
    </p:spTree>
    <p:extLst>
      <p:ext uri="{BB962C8B-B14F-4D97-AF65-F5344CB8AC3E}">
        <p14:creationId xmlns:p14="http://schemas.microsoft.com/office/powerpoint/2010/main" val="1497208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wo telephones communicating">
            <a:extLst>
              <a:ext uri="{FF2B5EF4-FFF2-40B4-BE49-F238E27FC236}">
                <a16:creationId xmlns:a16="http://schemas.microsoft.com/office/drawing/2014/main" id="{9DE28DA2-57E7-5475-C367-475B5DF5A6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C16DEFB-DA9B-FBF4-FC66-B028FF6B09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237173"/>
            <a:ext cx="9448800" cy="2602062"/>
          </a:xfrm>
        </p:spPr>
        <p:txBody>
          <a:bodyPr>
            <a:normAutofit/>
          </a:bodyPr>
          <a:lstStyle/>
          <a:p>
            <a:r>
              <a:rPr lang="en-US"/>
              <a:t>Contact Information and Further Resources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3817D1-069C-D761-1E89-0080B8BDCA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842935"/>
            <a:ext cx="9448800" cy="685800"/>
          </a:xfrm>
        </p:spPr>
        <p:txBody>
          <a:bodyPr>
            <a:normAutofit/>
          </a:bodyPr>
          <a:lstStyle/>
          <a:p>
            <a:r>
              <a:rPr lang="en-US" sz="800"/>
              <a:t>Contact details for engagement</a:t>
            </a:r>
          </a:p>
          <a:p>
            <a:r>
              <a:rPr lang="en-US" sz="800"/>
              <a:t>AI tools and cybersecurity resources</a:t>
            </a:r>
          </a:p>
          <a:p>
            <a:r>
              <a:rPr lang="en-US" sz="800"/>
              <a:t>Invitation for collaboration</a:t>
            </a:r>
          </a:p>
        </p:txBody>
      </p:sp>
    </p:spTree>
    <p:extLst>
      <p:ext uri="{BB962C8B-B14F-4D97-AF65-F5344CB8AC3E}">
        <p14:creationId xmlns:p14="http://schemas.microsoft.com/office/powerpoint/2010/main" val="271893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26</TotalTime>
  <Words>366</Words>
  <Application>Microsoft Office PowerPoint</Application>
  <PresentationFormat>Widescreen</PresentationFormat>
  <Paragraphs>78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Century Gothic</vt:lpstr>
      <vt:lpstr>Vapor Trail</vt:lpstr>
      <vt:lpstr>Cybersecurity Training with Robots</vt:lpstr>
      <vt:lpstr>Introduction</vt:lpstr>
      <vt:lpstr>The Evolution of Cybersecurity Education</vt:lpstr>
      <vt:lpstr>Introducing AI in Education</vt:lpstr>
      <vt:lpstr>First Encounter with AI: GitHub Copilot</vt:lpstr>
      <vt:lpstr>The ‘Aha’ Moment</vt:lpstr>
      <vt:lpstr>AI Tools in Education</vt:lpstr>
      <vt:lpstr>Lecture Transcription and Note Generation</vt:lpstr>
      <vt:lpstr>Quiz and Test Creation</vt:lpstr>
      <vt:lpstr>Enhancing Student Engagement</vt:lpstr>
      <vt:lpstr>Case Studies from the Classroom</vt:lpstr>
      <vt:lpstr>Applying AI to OSCP Preparation</vt:lpstr>
      <vt:lpstr>Tailoring AI for Cybersecurity</vt:lpstr>
      <vt:lpstr>Challenges and Limitations</vt:lpstr>
      <vt:lpstr>Future of AI in Cybersecurity Training</vt:lpstr>
      <vt:lpstr>Preparing for OSCP with AI: A Roadmap</vt:lpstr>
      <vt:lpstr>Interactive Learning through AI</vt:lpstr>
      <vt:lpstr>Q&amp;A Slide</vt:lpstr>
      <vt:lpstr>Closing Thoughts</vt:lpstr>
      <vt:lpstr>Contact Information and Further 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Cybersecurity Training with Robots</dc:title>
  <dc:creator>Drew Rozema</dc:creator>
  <cp:lastModifiedBy>Drew Rozema</cp:lastModifiedBy>
  <cp:revision>2</cp:revision>
  <dcterms:created xsi:type="dcterms:W3CDTF">2024-04-02T13:39:21Z</dcterms:created>
  <dcterms:modified xsi:type="dcterms:W3CDTF">2024-04-07T20:47:00Z</dcterms:modified>
</cp:coreProperties>
</file>